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29684" cy="6215106"/>
          </a:xfrm>
        </p:spPr>
        <p:txBody>
          <a:bodyPr/>
          <a:lstStyle/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357166"/>
          <a:ext cx="8501122" cy="6215106"/>
        </p:xfrm>
        <a:graphic>
          <a:graphicData uri="http://schemas.openxmlformats.org/drawingml/2006/table">
            <a:tbl>
              <a:tblPr/>
              <a:tblGrid>
                <a:gridCol w="4408235"/>
                <a:gridCol w="4092887"/>
              </a:tblGrid>
              <a:tr h="62151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environment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development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discovery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invention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achievement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humanity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law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impact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habitat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damage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disaster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harmful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dependent 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naive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knowledgeable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exist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venture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conquer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solve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discover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invent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facilitate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reconsider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protect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What is nature?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 man at the beginning of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his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What has man been trying for many centuries?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What do new discoveries, inventions and technologies make? 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What can you say about great achievements of the human race?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What are scientists, politicians, ecologists and common people beginning to understand?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What must man do?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1) We’ve read that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at the beginning of his development man was very dependent on Nature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How was he dependent on Nature? Isn't he dependent on it now?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2) We’ve read that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people ventured “to conquer” Nature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How did they do it?  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3) We’ve read that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new discoveries and inventions, new technologies make a dramatic impact on the planet.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Why? What impact on the planet do they make? Why have many great achievements of the human been harmful to the environment?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4) We’ve read that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scientists, politicians, ecologists and the majority of common people are beginning to understand that the damage to ecosystems can lead to real disasters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whe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nothing could save the planet and life on it.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What disasters is it going about?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169</Words>
  <PresentationFormat>Экран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</cp:revision>
  <dcterms:created xsi:type="dcterms:W3CDTF">2017-01-25T01:29:50Z</dcterms:created>
  <dcterms:modified xsi:type="dcterms:W3CDTF">2017-01-25T01:41:59Z</dcterms:modified>
</cp:coreProperties>
</file>